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7"/>
  </p:notesMasterIdLst>
  <p:sldIdLst>
    <p:sldId id="256" r:id="rId2"/>
    <p:sldId id="291" r:id="rId3"/>
    <p:sldId id="292" r:id="rId4"/>
    <p:sldId id="293" r:id="rId5"/>
    <p:sldId id="265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B7FEE-2ABB-4C34-A04D-EA426A79D772}" type="datetimeFigureOut">
              <a:rPr lang="uk-UA" smtClean="0"/>
              <a:t>04.03.2026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0ED4-BAC1-4B7E-9161-356B98C3FD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4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02BF-3F35-4886-AB90-24FEFB068EF0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5B91-ECE3-49E5-A65B-E5645F8C3EC2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88004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5B91-ECE3-49E5-A65B-E5645F8C3EC2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1516735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5B91-ECE3-49E5-A65B-E5645F8C3EC2}" type="datetime1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04992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5B91-ECE3-49E5-A65B-E5645F8C3EC2}" type="datetime1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764610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75B91-ECE3-49E5-A65B-E5645F8C3EC2}" type="datetime1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68715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1D53-E0E9-4D00-97B3-247A319880F5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8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11A1F-9E9E-4E38-8A41-6A6E91AD8A07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D5B2-11CA-4D57-8F22-63B5D8C7AA1D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2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58FE-9C3E-4CC1-A050-9C5E963C927A}" type="datetime1">
              <a:rPr lang="uk-UA" smtClean="0"/>
              <a:t>04.03.2026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09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69EF-5401-43A4-9F42-B414B423285D}" type="datetime1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2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54C65-F3A4-46F3-A808-0F5EC6870841}" type="datetime1">
              <a:rPr lang="uk-UA" smtClean="0"/>
              <a:t>04.03.2026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4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2680-7892-4409-8A2B-E2A61F7C0CE4}" type="datetime1">
              <a:rPr lang="uk-UA" smtClean="0"/>
              <a:t>04.03.2026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8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FDA31-2618-4879-A573-4ABFBF1A7D6A}" type="datetime1">
              <a:rPr lang="uk-UA" smtClean="0"/>
              <a:t>04.03.2026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4C6A-654D-4C63-AB13-26C0096C90D6}" type="datetime1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5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3829C-CFCE-4721-BA63-B2D853DCCCDA}" type="datetime1">
              <a:rPr lang="uk-UA" smtClean="0"/>
              <a:t>04.03.2026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ПІБ доповідача, посада</a:t>
            </a:r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5B91-ECE3-49E5-A65B-E5645F8C3EC2}" type="datetime1">
              <a:rPr lang="uk-UA" smtClean="0"/>
              <a:t>04.03.2026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ПІБ доповідача, посада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7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4766" y="1541417"/>
            <a:ext cx="11146971" cy="3422469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9585" y="5345083"/>
            <a:ext cx="10532226" cy="847899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Доповідач- Нашинець-Наумова Анфіса Юріївна, доктор юридичних наук, професор, академік Академії АНП</a:t>
            </a:r>
            <a:endParaRPr lang="uk-UA" b="1" i="1" dirty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05" y="168641"/>
            <a:ext cx="3990703" cy="110076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906011" y="2938289"/>
            <a:ext cx="10368793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МОВА В АДМІНІСТРАТИВНОМУ ПРАВІ ЯК </a:t>
            </a:r>
            <a:endParaRPr lang="uk-UA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СТРАТЕГІЧНИЙ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ІНСТРУМЕНТ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ДЕРЖАВНОСТІ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Доповідь на науково-практичній конференції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«Актуальні проблеми української мови в адміністративному праві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чинника протистояння агресорові в російсько-українській війні»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45" y="126196"/>
            <a:ext cx="4562913" cy="610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2" y="195043"/>
            <a:ext cx="4058874" cy="60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25" y="85988"/>
            <a:ext cx="4085438" cy="612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586" y="2418368"/>
            <a:ext cx="10472651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УВАГУ!</a:t>
            </a:r>
            <a:endParaRPr lang="uk-UA" sz="5400" dirty="0"/>
          </a:p>
        </p:txBody>
      </p:sp>
    </p:spTree>
    <p:extLst>
      <p:ext uri="{BB962C8B-B14F-4D97-AF65-F5344CB8AC3E}">
        <p14:creationId xmlns:p14="http://schemas.microsoft.com/office/powerpoint/2010/main" val="11568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TM02892315[[fn=Віхоть]]</Template>
  <TotalTime>1278</TotalTime>
  <Words>47</Words>
  <Application>Microsoft Office PowerPoint</Application>
  <PresentationFormat>Широкий екран</PresentationFormat>
  <Paragraphs>8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Пасмо</vt:lpstr>
      <vt:lpstr>   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</dc:creator>
  <cp:lastModifiedBy>adm</cp:lastModifiedBy>
  <cp:revision>79</cp:revision>
  <dcterms:created xsi:type="dcterms:W3CDTF">2024-02-19T10:37:39Z</dcterms:created>
  <dcterms:modified xsi:type="dcterms:W3CDTF">2026-03-04T11:38:05Z</dcterms:modified>
</cp:coreProperties>
</file>